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92" r:id="rId4"/>
    <p:sldId id="293" r:id="rId5"/>
    <p:sldId id="297" r:id="rId6"/>
    <p:sldId id="294" r:id="rId7"/>
    <p:sldId id="295" r:id="rId8"/>
    <p:sldId id="296" r:id="rId9"/>
    <p:sldId id="298" r:id="rId10"/>
    <p:sldId id="299" r:id="rId11"/>
    <p:sldId id="303" r:id="rId12"/>
    <p:sldId id="300" r:id="rId13"/>
    <p:sldId id="301" r:id="rId14"/>
    <p:sldId id="302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B16E3-A372-435D-B919-746FA24173EC}" type="datetimeFigureOut">
              <a:rPr lang="de-DE" smtClean="0"/>
              <a:pPr/>
              <a:t>26.02.2015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CBD6D-C9D8-4E06-99BD-293CA40DE22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feld 2"/>
          <p:cNvSpPr txBox="1"/>
          <p:nvPr/>
        </p:nvSpPr>
        <p:spPr>
          <a:xfrm>
            <a:off x="500034" y="714356"/>
            <a:ext cx="819968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000" dirty="0" err="1" smtClean="0">
                <a:solidFill>
                  <a:schemeClr val="tx2"/>
                </a:solidFill>
                <a:latin typeface="Comic Sans MS" pitchFamily="66" charset="0"/>
              </a:rPr>
              <a:t>Cooperation</a:t>
            </a:r>
            <a:r>
              <a:rPr lang="de-DE" sz="40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4000" dirty="0" err="1" smtClean="0">
                <a:solidFill>
                  <a:schemeClr val="tx2"/>
                </a:solidFill>
                <a:latin typeface="Comic Sans MS" pitchFamily="66" charset="0"/>
              </a:rPr>
              <a:t>depends</a:t>
            </a:r>
            <a:r>
              <a:rPr lang="de-DE" sz="4000" dirty="0" smtClean="0">
                <a:solidFill>
                  <a:schemeClr val="tx2"/>
                </a:solidFill>
                <a:latin typeface="Comic Sans MS" pitchFamily="66" charset="0"/>
              </a:rPr>
              <a:t> on </a:t>
            </a:r>
            <a:r>
              <a:rPr lang="de-DE" sz="4000" dirty="0" err="1" smtClean="0">
                <a:solidFill>
                  <a:schemeClr val="tx2"/>
                </a:solidFill>
                <a:latin typeface="Comic Sans MS" pitchFamily="66" charset="0"/>
              </a:rPr>
              <a:t>persons</a:t>
            </a:r>
            <a:r>
              <a:rPr lang="de-DE" sz="4000" dirty="0" smtClean="0">
                <a:solidFill>
                  <a:schemeClr val="tx2"/>
                </a:solidFill>
                <a:latin typeface="Comic Sans MS" pitchFamily="66" charset="0"/>
              </a:rPr>
              <a:t> –</a:t>
            </a:r>
          </a:p>
          <a:p>
            <a:pPr algn="ctr"/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highlights</a:t>
            </a:r>
            <a:r>
              <a:rPr lang="de-DE" sz="28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2800" dirty="0" smtClean="0">
                <a:solidFill>
                  <a:schemeClr val="tx2"/>
                </a:solidFill>
                <a:latin typeface="Comic Sans MS" pitchFamily="66" charset="0"/>
              </a:rPr>
              <a:t> a German-</a:t>
            </a:r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Russian</a:t>
            </a:r>
            <a:r>
              <a:rPr lang="de-DE" sz="28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cooperation</a:t>
            </a:r>
            <a:endParaRPr lang="de-DE" sz="28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4" name="Grafik 3" descr="Rus0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3860" y="1970082"/>
            <a:ext cx="6930040" cy="4717546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feld 3"/>
          <p:cNvSpPr txBox="1"/>
          <p:nvPr/>
        </p:nvSpPr>
        <p:spPr>
          <a:xfrm>
            <a:off x="1785918" y="1071546"/>
            <a:ext cx="59410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Brief </a:t>
            </a:r>
            <a:r>
              <a:rPr lang="de-DE" sz="3200" dirty="0" err="1" smtClean="0">
                <a:solidFill>
                  <a:schemeClr val="tx2"/>
                </a:solidFill>
                <a:latin typeface="Comic Sans MS" pitchFamily="66" charset="0"/>
              </a:rPr>
              <a:t>history</a:t>
            </a:r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Comic Sans MS" pitchFamily="66" charset="0"/>
              </a:rPr>
              <a:t>cooperation</a:t>
            </a:r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 I</a:t>
            </a:r>
            <a:endParaRPr lang="de-DE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71472" y="1964353"/>
            <a:ext cx="8215711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lain" startAt="1966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2nd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Oceanographic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World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Congress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in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Moscow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>
              <a:buAutoNum type="arabicPlain" startAt="1977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January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– March</a:t>
            </a:r>
          </a:p>
          <a:p>
            <a:pPr marL="457200" indent="-457200"/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     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Sabbatical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in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Academgorodok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:</a:t>
            </a:r>
          </a:p>
          <a:p>
            <a:pPr marL="457200" indent="-457200"/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       Computing Center (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Marchuk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Kochergin)</a:t>
            </a:r>
          </a:p>
          <a:p>
            <a:pPr marL="457200" indent="-457200"/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       Hydrodynamics (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Vasiliev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)</a:t>
            </a:r>
          </a:p>
          <a:p>
            <a:pPr marL="457200" indent="-457200"/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       Visits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at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Shirshov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Institute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Oceanology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/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       in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Moscow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(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Monin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Sarkisyan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)</a:t>
            </a:r>
          </a:p>
          <a:p>
            <a:pPr marL="457200" indent="-457200"/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     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and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Leningrad (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Zilitinkevich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Kagan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)</a:t>
            </a:r>
          </a:p>
          <a:p>
            <a:pPr marL="457200" indent="-457200">
              <a:buAutoNum type="arabicPlain" startAt="1978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June 16</a:t>
            </a:r>
          </a:p>
          <a:p>
            <a:pPr marL="457200" indent="-457200"/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     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Signing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the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first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Agreement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Cooperation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in</a:t>
            </a:r>
          </a:p>
          <a:p>
            <a:pPr marL="457200" indent="-457200"/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       Novosibirsk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by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G.I.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Marchuk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and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J. Sündermann</a:t>
            </a:r>
          </a:p>
          <a:p>
            <a:pPr marL="457200" indent="-457200"/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457200" indent="-457200"/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SU660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1285860"/>
            <a:ext cx="5929354" cy="387014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5" name="Textfeld 4"/>
          <p:cNvSpPr txBox="1"/>
          <p:nvPr/>
        </p:nvSpPr>
        <p:spPr>
          <a:xfrm>
            <a:off x="1571604" y="5572140"/>
            <a:ext cx="62183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Moscow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May 1965 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Lomonosov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University</a:t>
            </a:r>
          </a:p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2nd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Oceanographic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World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Congress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SU77 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1000108"/>
            <a:ext cx="6701643" cy="4357718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4" name="Textfeld 3"/>
          <p:cNvSpPr txBox="1"/>
          <p:nvPr/>
        </p:nvSpPr>
        <p:spPr>
          <a:xfrm>
            <a:off x="1357290" y="5857892"/>
            <a:ext cx="6615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Computing Center Novosibirsk,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January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1977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Marchu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785794"/>
            <a:ext cx="5452331" cy="5857916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4" name="Textfeld 3"/>
          <p:cNvSpPr txBox="1"/>
          <p:nvPr/>
        </p:nvSpPr>
        <p:spPr>
          <a:xfrm>
            <a:off x="642910" y="1571612"/>
            <a:ext cx="2141933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>
                <a:solidFill>
                  <a:schemeClr val="tx2"/>
                </a:solidFill>
                <a:latin typeface="Comic Sans MS" pitchFamily="66" charset="0"/>
              </a:rPr>
              <a:t>Letter </a:t>
            </a:r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endParaRPr lang="de-DE" sz="28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approval</a:t>
            </a:r>
            <a:r>
              <a:rPr lang="de-DE" sz="28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endParaRPr lang="de-DE" sz="28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scientific</a:t>
            </a:r>
            <a:endParaRPr lang="de-DE" sz="28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cooperation</a:t>
            </a:r>
            <a:endParaRPr lang="de-DE" sz="28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by</a:t>
            </a:r>
            <a:r>
              <a:rPr lang="de-DE" sz="2800" dirty="0" smtClean="0">
                <a:solidFill>
                  <a:schemeClr val="tx2"/>
                </a:solidFill>
                <a:latin typeface="Comic Sans MS" pitchFamily="66" charset="0"/>
              </a:rPr>
              <a:t> G.I.</a:t>
            </a:r>
          </a:p>
          <a:p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Marchuk</a:t>
            </a:r>
            <a:endParaRPr lang="de-DE" sz="28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de-DE" sz="28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dated</a:t>
            </a:r>
            <a:endParaRPr lang="de-DE" sz="28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800" dirty="0" err="1" smtClean="0">
                <a:solidFill>
                  <a:schemeClr val="tx2"/>
                </a:solidFill>
                <a:latin typeface="Comic Sans MS" pitchFamily="66" charset="0"/>
              </a:rPr>
              <a:t>January</a:t>
            </a:r>
            <a:r>
              <a:rPr lang="de-DE" sz="2800" dirty="0" smtClean="0">
                <a:solidFill>
                  <a:schemeClr val="tx2"/>
                </a:solidFill>
                <a:latin typeface="Comic Sans MS" pitchFamily="66" charset="0"/>
              </a:rPr>
              <a:t> 18,</a:t>
            </a:r>
          </a:p>
          <a:p>
            <a:r>
              <a:rPr lang="de-DE" sz="2800" dirty="0" smtClean="0">
                <a:solidFill>
                  <a:schemeClr val="tx2"/>
                </a:solidFill>
                <a:latin typeface="Comic Sans MS" pitchFamily="66" charset="0"/>
              </a:rPr>
              <a:t>1978</a:t>
            </a:r>
          </a:p>
          <a:p>
            <a:r>
              <a:rPr lang="de-DE" sz="28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endParaRPr lang="de-DE" sz="28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Memo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1571612"/>
            <a:ext cx="6432254" cy="4964942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571604" y="857232"/>
            <a:ext cx="6139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First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agreement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on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scientific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cooperation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Memo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1000108"/>
            <a:ext cx="6754368" cy="4748784"/>
          </a:xfrm>
          <a:prstGeom prst="rect">
            <a:avLst/>
          </a:prstGeom>
          <a:ln w="3175">
            <a:noFill/>
          </a:ln>
        </p:spPr>
      </p:pic>
      <p:sp>
        <p:nvSpPr>
          <p:cNvPr id="4" name="Textfeld 3"/>
          <p:cNvSpPr txBox="1"/>
          <p:nvPr/>
        </p:nvSpPr>
        <p:spPr>
          <a:xfrm>
            <a:off x="1357290" y="5929330"/>
            <a:ext cx="4036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Novosibirsk, June 16, 1978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1357290" y="928670"/>
            <a:ext cx="61654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Brief </a:t>
            </a:r>
            <a:r>
              <a:rPr lang="de-DE" sz="3200" dirty="0" err="1" smtClean="0">
                <a:solidFill>
                  <a:schemeClr val="tx2"/>
                </a:solidFill>
                <a:latin typeface="Comic Sans MS" pitchFamily="66" charset="0"/>
              </a:rPr>
              <a:t>history</a:t>
            </a:r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Comic Sans MS" pitchFamily="66" charset="0"/>
              </a:rPr>
              <a:t>cooperation</a:t>
            </a:r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 II</a:t>
            </a:r>
            <a:endParaRPr lang="de-DE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857224" y="1928802"/>
            <a:ext cx="789831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From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1979</a:t>
            </a:r>
          </a:p>
          <a:p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Regular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exchange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scientists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meetings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</a:p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project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heads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joint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seminars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in Hamburg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and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Moscow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Joint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projects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joint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publications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Guest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professors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in Hamburg:</a:t>
            </a:r>
          </a:p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G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.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Marchuk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A.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Sarkisyan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V.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Kamenkovich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S.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Voyt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</a:t>
            </a:r>
          </a:p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 S.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Zilitinkevich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V.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Kuzin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B.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Kagan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A.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Aitsam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feld 2"/>
          <p:cNvSpPr txBox="1"/>
          <p:nvPr/>
        </p:nvSpPr>
        <p:spPr>
          <a:xfrm>
            <a:off x="1142976" y="1214422"/>
            <a:ext cx="6389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Brief </a:t>
            </a:r>
            <a:r>
              <a:rPr lang="de-DE" sz="3200" dirty="0" err="1" smtClean="0">
                <a:solidFill>
                  <a:schemeClr val="tx2"/>
                </a:solidFill>
                <a:latin typeface="Comic Sans MS" pitchFamily="66" charset="0"/>
              </a:rPr>
              <a:t>history</a:t>
            </a:r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3200" dirty="0" err="1" smtClean="0">
                <a:solidFill>
                  <a:schemeClr val="tx2"/>
                </a:solidFill>
                <a:latin typeface="Comic Sans MS" pitchFamily="66" charset="0"/>
              </a:rPr>
              <a:t>cooperation</a:t>
            </a:r>
            <a:r>
              <a:rPr lang="de-DE" sz="3200" dirty="0" smtClean="0">
                <a:solidFill>
                  <a:schemeClr val="tx2"/>
                </a:solidFill>
                <a:latin typeface="Comic Sans MS" pitchFamily="66" charset="0"/>
              </a:rPr>
              <a:t> III</a:t>
            </a:r>
            <a:endParaRPr lang="de-DE" sz="32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428728" y="2357430"/>
            <a:ext cx="661912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From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1983</a:t>
            </a:r>
          </a:p>
          <a:p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Participation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further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institutes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Moscow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: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Oceanology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Atmospheric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Physics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Leningrad: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Oceanology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Tallinn,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Frunze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Sevastopol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: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Oceanology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Hamburg: Max Planck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Meteorology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Kiel, Bremerhaven: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Oceanography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  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Hannover: 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Fluid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Mechanics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Moskau0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733714"/>
            <a:ext cx="3714776" cy="2375622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5" name="Grafik 4" descr="Moskau00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100" y="3643314"/>
            <a:ext cx="3214710" cy="259380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6" name="Grafik 5" descr="Die Russen000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785794"/>
            <a:ext cx="2928958" cy="2369794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7" name="Grafik 6" descr="Inst00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14942" y="3643314"/>
            <a:ext cx="3286148" cy="264717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9" name="Textfeld 8"/>
          <p:cNvSpPr txBox="1"/>
          <p:nvPr/>
        </p:nvSpPr>
        <p:spPr>
          <a:xfrm>
            <a:off x="785786" y="3214686"/>
            <a:ext cx="1617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chemeClr val="tx2"/>
                </a:solidFill>
                <a:latin typeface="Comic Sans MS" pitchFamily="66" charset="0"/>
              </a:rPr>
              <a:t>Moscow</a:t>
            </a:r>
            <a:r>
              <a:rPr lang="de-DE" dirty="0" smtClean="0">
                <a:solidFill>
                  <a:schemeClr val="tx2"/>
                </a:solidFill>
                <a:latin typeface="Comic Sans MS" pitchFamily="66" charset="0"/>
              </a:rPr>
              <a:t> 1985</a:t>
            </a:r>
            <a:endParaRPr lang="de-DE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357818" y="3214686"/>
            <a:ext cx="1814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Comic Sans MS" pitchFamily="66" charset="0"/>
              </a:rPr>
              <a:t>Hamburg 1990</a:t>
            </a:r>
            <a:r>
              <a:rPr lang="de-DE" dirty="0" smtClean="0">
                <a:latin typeface="Comic Sans MS" pitchFamily="66" charset="0"/>
              </a:rPr>
              <a:t> </a:t>
            </a:r>
            <a:endParaRPr lang="de-DE" dirty="0">
              <a:latin typeface="Comic Sans MS" pitchFamily="66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928662" y="6286520"/>
            <a:ext cx="158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chemeClr val="tx2"/>
                </a:solidFill>
                <a:latin typeface="Comic Sans MS" pitchFamily="66" charset="0"/>
              </a:rPr>
              <a:t>Moscow</a:t>
            </a:r>
            <a:r>
              <a:rPr lang="de-DE" dirty="0" smtClean="0">
                <a:solidFill>
                  <a:schemeClr val="tx2"/>
                </a:solidFill>
                <a:latin typeface="Comic Sans MS" pitchFamily="66" charset="0"/>
              </a:rPr>
              <a:t> 1991</a:t>
            </a:r>
            <a:endParaRPr lang="de-DE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429256" y="6286520"/>
            <a:ext cx="1745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Comic Sans MS" pitchFamily="66" charset="0"/>
              </a:rPr>
              <a:t>Hamburg 1994</a:t>
            </a:r>
            <a:endParaRPr lang="de-DE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Inst0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1312030"/>
            <a:ext cx="3286148" cy="2884870"/>
          </a:xfrm>
          <a:prstGeom prst="rect">
            <a:avLst/>
          </a:prstGeom>
        </p:spPr>
      </p:pic>
      <p:pic>
        <p:nvPicPr>
          <p:cNvPr id="4" name="Grafik 3" descr="Artem0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848151"/>
            <a:ext cx="3643338" cy="5719194"/>
          </a:xfrm>
          <a:prstGeom prst="rect">
            <a:avLst/>
          </a:prstGeom>
        </p:spPr>
      </p:pic>
      <p:pic>
        <p:nvPicPr>
          <p:cNvPr id="6" name="Grafik 5" descr="Rus00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100" y="4357694"/>
            <a:ext cx="3429024" cy="214985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928662" y="642918"/>
            <a:ext cx="2632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Beyond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working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…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Marchuk0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3857628"/>
            <a:ext cx="4067314" cy="264682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4" name="Grafik 3" descr="Marchuk0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449" y="785794"/>
            <a:ext cx="4117301" cy="2643206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6" name="Textfeld 5"/>
          <p:cNvSpPr txBox="1"/>
          <p:nvPr/>
        </p:nvSpPr>
        <p:spPr>
          <a:xfrm>
            <a:off x="857224" y="1785926"/>
            <a:ext cx="314220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May 1994</a:t>
            </a:r>
          </a:p>
          <a:p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Three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weeks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visit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Guri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and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Olga</a:t>
            </a:r>
          </a:p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Marchuk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in Hamburg</a:t>
            </a:r>
          </a:p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invited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by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the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</a:p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Toepfer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Foundation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Novsib0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785794"/>
            <a:ext cx="4049614" cy="500066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6" name="Grafik 5" descr="Novsib00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80" y="785794"/>
            <a:ext cx="3214710" cy="2688069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7" name="Grafik 6" descr="Novsib00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3714752"/>
            <a:ext cx="3228001" cy="2071702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8" name="Textfeld 7"/>
          <p:cNvSpPr txBox="1"/>
          <p:nvPr/>
        </p:nvSpPr>
        <p:spPr>
          <a:xfrm>
            <a:off x="714348" y="6072206"/>
            <a:ext cx="7237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Novosibirsk 1995: 70th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birthday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G.I.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Marchuk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Sark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28" y="857232"/>
            <a:ext cx="6717792" cy="5629656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Rus0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793517"/>
            <a:ext cx="2003878" cy="2816261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4" name="Grafik 3" descr="Rus00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4480" y="3823761"/>
            <a:ext cx="3306142" cy="210613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5" name="Grafik 4" descr="Rus00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1460350"/>
            <a:ext cx="3389772" cy="2096852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6" name="Grafik 5" descr="Rus00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37841" y="3857628"/>
            <a:ext cx="3363025" cy="2067506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7" name="Textfeld 6"/>
          <p:cNvSpPr txBox="1"/>
          <p:nvPr/>
        </p:nvSpPr>
        <p:spPr>
          <a:xfrm>
            <a:off x="571472" y="1071546"/>
            <a:ext cx="17524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Partner</a:t>
            </a:r>
          </a:p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Institutes </a:t>
            </a:r>
          </a:p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in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Moscow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142976" y="2714620"/>
            <a:ext cx="15776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Comic Sans MS" pitchFamily="66" charset="0"/>
              </a:rPr>
              <a:t>Institute </a:t>
            </a:r>
            <a:r>
              <a:rPr lang="de-DE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endParaRPr lang="de-DE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dirty="0" err="1" smtClean="0">
                <a:solidFill>
                  <a:schemeClr val="tx2"/>
                </a:solidFill>
                <a:latin typeface="Comic Sans MS" pitchFamily="66" charset="0"/>
              </a:rPr>
              <a:t>Numerical</a:t>
            </a:r>
            <a:endParaRPr lang="de-DE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dirty="0" err="1" smtClean="0">
                <a:solidFill>
                  <a:schemeClr val="tx2"/>
                </a:solidFill>
                <a:latin typeface="Comic Sans MS" pitchFamily="66" charset="0"/>
              </a:rPr>
              <a:t>Mathematics</a:t>
            </a:r>
            <a:endParaRPr lang="de-DE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500694" y="928670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tx2"/>
                </a:solidFill>
                <a:latin typeface="Comic Sans MS" pitchFamily="66" charset="0"/>
              </a:rPr>
              <a:t>Institute </a:t>
            </a:r>
            <a:r>
              <a:rPr lang="de-DE" dirty="0" err="1" smtClean="0">
                <a:solidFill>
                  <a:schemeClr val="tx2"/>
                </a:solidFill>
                <a:latin typeface="Comic Sans MS" pitchFamily="66" charset="0"/>
              </a:rPr>
              <a:t>of</a:t>
            </a:r>
            <a:r>
              <a:rPr lang="de-DE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dirty="0" err="1" smtClean="0">
                <a:solidFill>
                  <a:schemeClr val="tx2"/>
                </a:solidFill>
                <a:latin typeface="Comic Sans MS" pitchFamily="66" charset="0"/>
              </a:rPr>
              <a:t>Oceanology</a:t>
            </a:r>
            <a:endParaRPr lang="de-DE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feld 2"/>
          <p:cNvSpPr txBox="1"/>
          <p:nvPr/>
        </p:nvSpPr>
        <p:spPr>
          <a:xfrm>
            <a:off x="928662" y="1071546"/>
            <a:ext cx="2632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Beyond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working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…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4" name="Grafik 3" descr="Rus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1816870"/>
            <a:ext cx="3571900" cy="2292128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5" name="Grafik 4" descr="Rus00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1121062"/>
            <a:ext cx="3413570" cy="3019224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6" name="Grafik 5" descr="Rus00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2" y="4429131"/>
            <a:ext cx="2214578" cy="1996133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7" name="Grafik 6" descr="Rus00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71670" y="4450164"/>
            <a:ext cx="2571768" cy="1915524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Moskau0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1785926"/>
            <a:ext cx="3392615" cy="214314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4" name="Grafik 3" descr="Moskau00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3" y="1785926"/>
            <a:ext cx="3317657" cy="2214578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5" name="Grafik 4" descr="Moskau00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100" y="4143380"/>
            <a:ext cx="3429024" cy="2206798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6" name="Grafik 5" descr="Moskau00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57752" y="4214818"/>
            <a:ext cx="3153899" cy="2085365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7" name="Textfeld 6"/>
          <p:cNvSpPr txBox="1"/>
          <p:nvPr/>
        </p:nvSpPr>
        <p:spPr>
          <a:xfrm>
            <a:off x="1000100" y="571480"/>
            <a:ext cx="73084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Conference „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Circulation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and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Ecology Modeling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and</a:t>
            </a:r>
            <a:endParaRPr lang="de-DE" sz="2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Monitoring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“,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Moscow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, September 8-12, 1998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Buch Sa-S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1357298"/>
            <a:ext cx="3154324" cy="4643470"/>
          </a:xfrm>
          <a:prstGeom prst="rect">
            <a:avLst/>
          </a:prstGeom>
        </p:spPr>
      </p:pic>
      <p:pic>
        <p:nvPicPr>
          <p:cNvPr id="5" name="Grafik 4" descr="Journal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2786058"/>
            <a:ext cx="5010912" cy="3864864"/>
          </a:xfrm>
          <a:prstGeom prst="rect">
            <a:avLst/>
          </a:prstGeom>
        </p:spPr>
      </p:pic>
      <p:pic>
        <p:nvPicPr>
          <p:cNvPr id="6" name="Grafik 5" descr="Journal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86182" y="857232"/>
            <a:ext cx="1487500" cy="2214554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714348" y="1357298"/>
            <a:ext cx="18838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Joint</a:t>
            </a:r>
          </a:p>
          <a:p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publications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Russ00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1428736"/>
            <a:ext cx="3266254" cy="2571768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4" name="Grafik 3" descr="Russ0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5" y="1428736"/>
            <a:ext cx="3899479" cy="2566238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5" name="Grafik 4" descr="Russ000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100" y="4265397"/>
            <a:ext cx="3286148" cy="239719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pic>
        <p:nvPicPr>
          <p:cNvPr id="6" name="Grafik 5" descr="Russ000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6314" y="4286256"/>
            <a:ext cx="2714644" cy="2371839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7" name="Textfeld 6"/>
          <p:cNvSpPr txBox="1"/>
          <p:nvPr/>
        </p:nvSpPr>
        <p:spPr>
          <a:xfrm>
            <a:off x="1071538" y="714356"/>
            <a:ext cx="500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After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hard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2400" dirty="0" err="1" smtClean="0">
                <a:solidFill>
                  <a:schemeClr val="tx2"/>
                </a:solidFill>
                <a:latin typeface="Comic Sans MS" pitchFamily="66" charset="0"/>
              </a:rPr>
              <a:t>work</a:t>
            </a:r>
            <a:r>
              <a:rPr lang="de-DE" sz="2400" dirty="0" smtClean="0">
                <a:solidFill>
                  <a:schemeClr val="tx2"/>
                </a:solidFill>
                <a:latin typeface="Comic Sans MS" pitchFamily="66" charset="0"/>
              </a:rPr>
              <a:t> – Hamburg 2002</a:t>
            </a:r>
            <a:endParaRPr lang="de-DE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2" descr="Moskau0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4" y="857232"/>
            <a:ext cx="4286280" cy="5507974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  <p:sp>
        <p:nvSpPr>
          <p:cNvPr id="4" name="Textfeld 3"/>
          <p:cNvSpPr txBox="1"/>
          <p:nvPr/>
        </p:nvSpPr>
        <p:spPr>
          <a:xfrm>
            <a:off x="785786" y="1643050"/>
            <a:ext cx="25003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 err="1" smtClean="0">
                <a:solidFill>
                  <a:schemeClr val="tx2"/>
                </a:solidFill>
                <a:latin typeface="Comic Sans MS" pitchFamily="66" charset="0"/>
              </a:rPr>
              <a:t>Thank</a:t>
            </a:r>
            <a:endParaRPr lang="de-DE" sz="5400" dirty="0" smtClean="0">
              <a:solidFill>
                <a:schemeClr val="tx2"/>
              </a:solidFill>
              <a:latin typeface="Comic Sans MS" pitchFamily="66" charset="0"/>
            </a:endParaRPr>
          </a:p>
          <a:p>
            <a:r>
              <a:rPr lang="de-DE" sz="54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de-DE" sz="5400" dirty="0" err="1" smtClean="0">
                <a:solidFill>
                  <a:schemeClr val="tx2"/>
                </a:solidFill>
                <a:latin typeface="Comic Sans MS" pitchFamily="66" charset="0"/>
              </a:rPr>
              <a:t>you</a:t>
            </a:r>
            <a:r>
              <a:rPr lang="de-DE" sz="5400" dirty="0" smtClean="0">
                <a:solidFill>
                  <a:schemeClr val="tx2"/>
                </a:solidFill>
                <a:latin typeface="Comic Sans MS" pitchFamily="66" charset="0"/>
              </a:rPr>
              <a:t>,</a:t>
            </a:r>
          </a:p>
          <a:p>
            <a:r>
              <a:rPr lang="de-DE" sz="5400" dirty="0" smtClean="0">
                <a:solidFill>
                  <a:schemeClr val="tx2"/>
                </a:solidFill>
                <a:latin typeface="Comic Sans MS" pitchFamily="66" charset="0"/>
              </a:rPr>
              <a:t> Guri !</a:t>
            </a:r>
            <a:endParaRPr lang="de-DE" sz="5400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3E2FF"/>
            </a:gs>
            <a:gs pos="100000">
              <a:srgbClr val="4F99A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m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</Words>
  <Application>Microsoft Office PowerPoint</Application>
  <PresentationFormat>Bildschirmpräsentation (4:3)</PresentationFormat>
  <Paragraphs>79</Paragraphs>
  <Slides>22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3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</vt:vector>
  </TitlesOfParts>
  <Company>Frost-RL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SündermannPC</dc:creator>
  <cp:lastModifiedBy>SündermannPC</cp:lastModifiedBy>
  <cp:revision>43</cp:revision>
  <dcterms:created xsi:type="dcterms:W3CDTF">2015-01-29T13:39:41Z</dcterms:created>
  <dcterms:modified xsi:type="dcterms:W3CDTF">2015-02-26T11:20:44Z</dcterms:modified>
</cp:coreProperties>
</file>